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8"/>
  </p:notesMasterIdLst>
  <p:sldIdLst>
    <p:sldId id="263" r:id="rId2"/>
    <p:sldId id="262" r:id="rId3"/>
    <p:sldId id="273" r:id="rId4"/>
    <p:sldId id="264" r:id="rId5"/>
    <p:sldId id="265" r:id="rId6"/>
    <p:sldId id="267" r:id="rId7"/>
    <p:sldId id="268" r:id="rId8"/>
    <p:sldId id="266" r:id="rId9"/>
    <p:sldId id="270" r:id="rId10"/>
    <p:sldId id="269" r:id="rId11"/>
    <p:sldId id="271" r:id="rId12"/>
    <p:sldId id="272" r:id="rId13"/>
    <p:sldId id="274" r:id="rId14"/>
    <p:sldId id="276" r:id="rId15"/>
    <p:sldId id="277" r:id="rId16"/>
    <p:sldId id="278" r:id="rId1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10X10 Bold" panose="020B0600000101010101" charset="-127"/>
      <p:regular r:id="rId21"/>
    </p:embeddedFont>
    <p:embeddedFont>
      <p:font typeface="10X10" panose="020B0600000101010101" charset="-127"/>
      <p:regular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738" autoAdjust="0"/>
  </p:normalViewPr>
  <p:slideViewPr>
    <p:cSldViewPr snapToGrid="0">
      <p:cViewPr varScale="1">
        <p:scale>
          <a:sx n="103" d="100"/>
          <a:sy n="103" d="100"/>
        </p:scale>
        <p:origin x="183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5F75E-F8D0-406E-84C8-446C7444F352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C2CF3-D289-43D2-8DEA-1391A6D27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3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90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90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90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90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90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Fact -&gt; </a:t>
            </a:r>
            <a:r>
              <a:rPr lang="en-US" altLang="ko-KR" dirty="0" err="1" smtClean="0"/>
              <a:t>targetNode</a:t>
            </a:r>
            <a:r>
              <a:rPr lang="ko-KR" altLang="en-US" dirty="0" smtClean="0"/>
              <a:t>에 맞게 동적으로 할당되는 변수 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err="1" smtClean="0"/>
              <a:t>targetNode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Os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, hostname</a:t>
            </a:r>
            <a:r>
              <a:rPr lang="ko-KR" altLang="en-US" dirty="0" smtClean="0"/>
              <a:t>등등 다양한 </a:t>
            </a:r>
            <a:r>
              <a:rPr lang="ko-KR" altLang="en-US" dirty="0" err="1" smtClean="0"/>
              <a:t>정보을</a:t>
            </a:r>
            <a:r>
              <a:rPr lang="ko-KR" altLang="en-US" dirty="0" smtClean="0"/>
              <a:t> 수집 </a:t>
            </a:r>
            <a:r>
              <a:rPr lang="en-US" altLang="ko-KR" dirty="0" smtClean="0">
                <a:sym typeface="Wingdings" panose="05000000000000000000" pitchFamily="2" charset="2"/>
              </a:rPr>
              <a:t>no</a:t>
            </a:r>
            <a:r>
              <a:rPr lang="en-US" altLang="ko-KR" baseline="0" dirty="0" smtClean="0">
                <a:sym typeface="Wingdings" panose="05000000000000000000" pitchFamily="2" charset="2"/>
              </a:rPr>
              <a:t> </a:t>
            </a:r>
            <a:r>
              <a:rPr lang="ko-KR" altLang="en-US" baseline="0" dirty="0" smtClean="0">
                <a:sym typeface="Wingdings" panose="05000000000000000000" pitchFamily="2" charset="2"/>
              </a:rPr>
              <a:t>한 이유는 이걸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수집하는거</a:t>
            </a:r>
            <a:r>
              <a:rPr lang="ko-KR" altLang="en-US" baseline="0" dirty="0" smtClean="0">
                <a:sym typeface="Wingdings" panose="05000000000000000000" pitchFamily="2" charset="2"/>
              </a:rPr>
              <a:t> 자체도 성능상 느리고</a:t>
            </a:r>
            <a:r>
              <a:rPr lang="en-US" altLang="ko-KR" baseline="0" dirty="0" smtClean="0">
                <a:sym typeface="Wingdings" panose="05000000000000000000" pitchFamily="2" charset="2"/>
              </a:rPr>
              <a:t>/ </a:t>
            </a:r>
            <a:r>
              <a:rPr lang="ko-KR" altLang="en-US" baseline="0" dirty="0" smtClean="0">
                <a:sym typeface="Wingdings" panose="05000000000000000000" pitchFamily="2" charset="2"/>
              </a:rPr>
              <a:t>미리 설정을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다해놓기때문에</a:t>
            </a:r>
            <a:r>
              <a:rPr lang="ko-KR" altLang="en-US" baseline="0" dirty="0" smtClean="0">
                <a:sym typeface="Wingdings" panose="05000000000000000000" pitchFamily="2" charset="2"/>
              </a:rPr>
              <a:t> </a:t>
            </a:r>
            <a:r>
              <a:rPr lang="en-US" altLang="ko-KR" baseline="0" dirty="0" err="1" smtClean="0">
                <a:sym typeface="Wingdings" panose="05000000000000000000" pitchFamily="2" charset="2"/>
              </a:rPr>
              <a:t>gather_facts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altLang="ko-KR" baseline="0" dirty="0" err="1" smtClean="0">
                <a:sym typeface="Wingdings" panose="05000000000000000000" pitchFamily="2" charset="2"/>
              </a:rPr>
              <a:t>Any_error_fatal</a:t>
            </a:r>
            <a:r>
              <a:rPr lang="en-US" altLang="ko-KR" baseline="0" dirty="0" smtClean="0">
                <a:sym typeface="Wingdings" panose="05000000000000000000" pitchFamily="2" charset="2"/>
              </a:rPr>
              <a:t> </a:t>
            </a:r>
            <a:r>
              <a:rPr lang="ko-KR" altLang="en-US" baseline="0" dirty="0" smtClean="0">
                <a:sym typeface="Wingdings" panose="05000000000000000000" pitchFamily="2" charset="2"/>
              </a:rPr>
              <a:t>어떤 작업이 실패하면 무조건 심각한 장애로 받아들임 </a:t>
            </a:r>
            <a:r>
              <a:rPr lang="en-US" altLang="ko-KR" baseline="0" dirty="0" smtClean="0">
                <a:sym typeface="Wingdings" panose="05000000000000000000" pitchFamily="2" charset="2"/>
              </a:rPr>
              <a:t>// </a:t>
            </a:r>
            <a:r>
              <a:rPr lang="ko-KR" altLang="en-US" baseline="0" dirty="0" smtClean="0">
                <a:sym typeface="Wingdings" panose="05000000000000000000" pitchFamily="2" charset="2"/>
              </a:rPr>
              <a:t>단 하나의 작업 실패하면 중지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90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Fact -&gt; </a:t>
            </a:r>
            <a:r>
              <a:rPr lang="en-US" altLang="ko-KR" dirty="0" err="1" smtClean="0"/>
              <a:t>targetNode</a:t>
            </a:r>
            <a:r>
              <a:rPr lang="ko-KR" altLang="en-US" dirty="0" smtClean="0"/>
              <a:t>에 맞게 동적으로 할당되는 변수 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err="1" smtClean="0"/>
              <a:t>targetNode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Os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, hostname</a:t>
            </a:r>
            <a:r>
              <a:rPr lang="ko-KR" altLang="en-US" dirty="0" smtClean="0"/>
              <a:t>등등 다양한 </a:t>
            </a:r>
            <a:r>
              <a:rPr lang="ko-KR" altLang="en-US" dirty="0" err="1" smtClean="0"/>
              <a:t>정보을</a:t>
            </a:r>
            <a:r>
              <a:rPr lang="ko-KR" altLang="en-US" dirty="0" smtClean="0"/>
              <a:t> 수집 </a:t>
            </a:r>
            <a:r>
              <a:rPr lang="en-US" altLang="ko-KR" dirty="0" smtClean="0">
                <a:sym typeface="Wingdings" panose="05000000000000000000" pitchFamily="2" charset="2"/>
              </a:rPr>
              <a:t>no</a:t>
            </a:r>
            <a:r>
              <a:rPr lang="en-US" altLang="ko-KR" baseline="0" dirty="0" smtClean="0">
                <a:sym typeface="Wingdings" panose="05000000000000000000" pitchFamily="2" charset="2"/>
              </a:rPr>
              <a:t> </a:t>
            </a:r>
            <a:r>
              <a:rPr lang="ko-KR" altLang="en-US" baseline="0" dirty="0" smtClean="0">
                <a:sym typeface="Wingdings" panose="05000000000000000000" pitchFamily="2" charset="2"/>
              </a:rPr>
              <a:t>한 이유는 이걸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수집하는거</a:t>
            </a:r>
            <a:r>
              <a:rPr lang="ko-KR" altLang="en-US" baseline="0" dirty="0" smtClean="0">
                <a:sym typeface="Wingdings" panose="05000000000000000000" pitchFamily="2" charset="2"/>
              </a:rPr>
              <a:t> 자체도 성능상 느리고</a:t>
            </a:r>
            <a:r>
              <a:rPr lang="en-US" altLang="ko-KR" baseline="0" dirty="0" smtClean="0">
                <a:sym typeface="Wingdings" panose="05000000000000000000" pitchFamily="2" charset="2"/>
              </a:rPr>
              <a:t>/ </a:t>
            </a:r>
            <a:r>
              <a:rPr lang="ko-KR" altLang="en-US" baseline="0" dirty="0" smtClean="0">
                <a:sym typeface="Wingdings" panose="05000000000000000000" pitchFamily="2" charset="2"/>
              </a:rPr>
              <a:t>미리 설정을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다해놓기때문에</a:t>
            </a:r>
            <a:r>
              <a:rPr lang="ko-KR" altLang="en-US" baseline="0" dirty="0" smtClean="0">
                <a:sym typeface="Wingdings" panose="05000000000000000000" pitchFamily="2" charset="2"/>
              </a:rPr>
              <a:t> </a:t>
            </a:r>
            <a:r>
              <a:rPr lang="en-US" altLang="ko-KR" baseline="0" dirty="0" err="1" smtClean="0">
                <a:sym typeface="Wingdings" panose="05000000000000000000" pitchFamily="2" charset="2"/>
              </a:rPr>
              <a:t>gather_facts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90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Meta-</a:t>
            </a:r>
            <a:r>
              <a:rPr lang="en-US" altLang="ko-KR" baseline="0" dirty="0" smtClean="0"/>
              <a:t> role</a:t>
            </a:r>
            <a:r>
              <a:rPr lang="ko-KR" altLang="en-US" baseline="0" dirty="0" smtClean="0"/>
              <a:t>에 대한 메타 데이터 </a:t>
            </a:r>
            <a:r>
              <a:rPr lang="en-US" altLang="ko-KR" baseline="0" dirty="0" smtClean="0"/>
              <a:t>– Role</a:t>
            </a:r>
            <a:r>
              <a:rPr lang="ko-KR" altLang="en-US" baseline="0" dirty="0" smtClean="0"/>
              <a:t>이 다른 </a:t>
            </a:r>
            <a:r>
              <a:rPr lang="en-US" altLang="ko-KR" baseline="0" dirty="0" smtClean="0"/>
              <a:t>Role</a:t>
            </a:r>
            <a:r>
              <a:rPr lang="ko-KR" altLang="en-US" baseline="0" dirty="0" smtClean="0"/>
              <a:t>에 의존적이라면 여기서 기입</a:t>
            </a:r>
            <a:r>
              <a:rPr lang="en-US" altLang="ko-KR" baseline="0" dirty="0" smtClean="0"/>
              <a:t>..</a:t>
            </a:r>
          </a:p>
          <a:p>
            <a:r>
              <a:rPr lang="en-US" altLang="ko-KR" baseline="0" dirty="0" smtClean="0"/>
              <a:t>File -&gt; </a:t>
            </a:r>
            <a:r>
              <a:rPr lang="ko-KR" altLang="en-US" baseline="0" dirty="0" smtClean="0"/>
              <a:t>파일 </a:t>
            </a:r>
            <a:r>
              <a:rPr lang="ko-KR" altLang="en-US" baseline="0" dirty="0" err="1" smtClean="0"/>
              <a:t>디렉토리</a:t>
            </a:r>
            <a:r>
              <a:rPr lang="ko-KR" altLang="en-US" baseline="0" dirty="0" smtClean="0"/>
              <a:t> 안에 우리는 서버에 </a:t>
            </a:r>
            <a:r>
              <a:rPr lang="ko-KR" altLang="en-US" baseline="0" dirty="0" err="1" smtClean="0"/>
              <a:t>복사해야할</a:t>
            </a:r>
            <a:r>
              <a:rPr lang="ko-KR" altLang="en-US" baseline="0" dirty="0" smtClean="0"/>
              <a:t> 파일을 둘 수 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Tag -&gt; </a:t>
            </a:r>
            <a:r>
              <a:rPr lang="ko-KR" altLang="en-US" baseline="0" dirty="0" smtClean="0"/>
              <a:t>플레이 북의 모든 태스크를 실행하는 것을 원치 않을 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실행할 </a:t>
            </a:r>
            <a:r>
              <a:rPr lang="ko-KR" altLang="en-US" baseline="0" dirty="0" err="1" smtClean="0"/>
              <a:t>테스크를</a:t>
            </a:r>
            <a:r>
              <a:rPr lang="ko-KR" altLang="en-US" baseline="0" dirty="0" smtClean="0"/>
              <a:t> 제어할 수 있는 </a:t>
            </a:r>
            <a:endParaRPr lang="en-US" altLang="ko-KR" baseline="0" dirty="0" smtClean="0"/>
          </a:p>
          <a:p>
            <a:r>
              <a:rPr lang="en-US" altLang="ko-KR" baseline="0" dirty="0" smtClean="0"/>
              <a:t>When </a:t>
            </a:r>
            <a:r>
              <a:rPr lang="ko-KR" altLang="en-US" baseline="0" dirty="0" smtClean="0"/>
              <a:t>특정 조건 체크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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90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90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90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90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90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90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90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90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2CF3-D289-43D2-8DEA-1391A6D278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9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BE019-9738-48D6-9108-7ED8C9B1B549}" type="datetime1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9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9A0FA-61DC-4FC3-8FC2-B1A8336AA3FF}" type="datetime1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95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5FEE-49D0-4495-931C-63E56FBD7789}" type="datetime1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6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7660-7B28-4E7C-AE1E-A71059E4342F}" type="datetime1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1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FDF7-57F1-492B-89B9-C58440FBADE2}" type="datetime1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5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4EB9-1310-4A1F-BF18-F868C57C66D3}" type="datetime1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9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809B-746E-4E86-8643-928CBC946BE2}" type="datetime1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83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7669-CCC4-4901-8AFD-0AAF7A93AB4D}" type="datetime1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07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C141-A76A-4065-B354-E68E83BF6BC5}" type="datetime1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5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6BB8-85B6-4930-87A0-EF2FF302856D}" type="datetime1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2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45BD-36F4-4370-AD8E-C7CC8F997355}" type="datetime1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004BF-CF36-493D-B288-D990A5ADCF57}" type="datetime1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41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2F644F-53E2-43AD-8497-7C0A799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</a:t>
            </a:fld>
            <a:endParaRPr lang="ko-KR" altLang="en-US" dirty="0"/>
          </a:p>
        </p:txBody>
      </p:sp>
      <p:pic>
        <p:nvPicPr>
          <p:cNvPr id="32" name="Picture 2" descr="C:\Users\alsgh\Desktop\kubernetes-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77"/>
          <a:stretch/>
        </p:blipFill>
        <p:spPr bwMode="auto">
          <a:xfrm>
            <a:off x="714376" y="847725"/>
            <a:ext cx="719137" cy="62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81125" y="914400"/>
            <a:ext cx="220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atin typeface="10X10 Bold" panose="020D0604000000000000" pitchFamily="50" charset="-127"/>
                <a:ea typeface="10X10 Bold" panose="020D0604000000000000" pitchFamily="50" charset="-127"/>
              </a:rPr>
              <a:t>Kubespray</a:t>
            </a:r>
            <a:endParaRPr lang="ko-KR" altLang="en-US" sz="32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1" y="1647825"/>
            <a:ext cx="7991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쿠버네티스</a:t>
            </a:r>
            <a:r>
              <a:rPr lang="ko-KR" altLang="en-US" sz="2000" dirty="0" smtClean="0"/>
              <a:t> 클러스터 구축 자동화 도구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AWS GCE, Azure, </a:t>
            </a:r>
            <a:r>
              <a:rPr lang="en-US" altLang="ko-KR" sz="2000" dirty="0" err="1" smtClean="0"/>
              <a:t>Openstack</a:t>
            </a:r>
            <a:r>
              <a:rPr lang="en-US" altLang="ko-KR" sz="2000" dirty="0" smtClean="0"/>
              <a:t>, Bare-metal</a:t>
            </a:r>
            <a:r>
              <a:rPr lang="ko-KR" altLang="en-US" sz="2000" dirty="0" smtClean="0"/>
              <a:t>등 다양한 인프라 환경 지원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Master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High Availability(</a:t>
            </a:r>
            <a:r>
              <a:rPr lang="ko-KR" altLang="en-US" sz="2000" dirty="0" smtClean="0"/>
              <a:t>서버 이중화</a:t>
            </a:r>
            <a:r>
              <a:rPr lang="en-US" altLang="ko-KR" sz="2000" dirty="0" smtClean="0"/>
              <a:t>), </a:t>
            </a:r>
            <a:r>
              <a:rPr lang="ko-KR" altLang="en-US" sz="2000" dirty="0" smtClean="0"/>
              <a:t>클러스터의 확장 지원 등등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Ansible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기반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95326" y="3400425"/>
            <a:ext cx="7610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0X10 Bold" panose="020D0604000000000000" pitchFamily="50" charset="-127"/>
                <a:ea typeface="10X10 Bold" panose="020D0604000000000000" pitchFamily="50" charset="-127"/>
              </a:rPr>
              <a:t>Requirements-</a:t>
            </a:r>
            <a:r>
              <a:rPr lang="en-US" altLang="ko-KR" sz="2800" dirty="0" err="1" smtClean="0">
                <a:latin typeface="10X10 Bold" panose="020D0604000000000000" pitchFamily="50" charset="-127"/>
                <a:ea typeface="10X10 Bold" panose="020D0604000000000000" pitchFamily="50" charset="-127"/>
              </a:rPr>
              <a:t>Kubespray</a:t>
            </a:r>
            <a:r>
              <a:rPr lang="ko-KR" altLang="en-US" sz="2800" dirty="0" smtClean="0"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800" dirty="0" smtClean="0"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ko-KR" altLang="en-US" sz="2800" dirty="0" smtClean="0"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endParaRPr lang="ko-KR" altLang="en-US" sz="28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376" y="4057650"/>
            <a:ext cx="7991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작업용 서버 </a:t>
            </a:r>
            <a:r>
              <a:rPr lang="en-US" altLang="ko-KR" sz="2000" dirty="0"/>
              <a:t>-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Ansible</a:t>
            </a:r>
            <a:r>
              <a:rPr lang="en-US" altLang="ko-KR" sz="2000" dirty="0" smtClean="0"/>
              <a:t> 2.7.1 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타켓</a:t>
            </a:r>
            <a:r>
              <a:rPr lang="ko-KR" altLang="en-US" sz="2000" dirty="0" smtClean="0"/>
              <a:t> 서버 </a:t>
            </a:r>
            <a:r>
              <a:rPr lang="en-US" altLang="ko-KR" sz="2000" dirty="0"/>
              <a:t>-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작업용 서버의 </a:t>
            </a:r>
            <a:r>
              <a:rPr lang="en-US" altLang="ko-KR" sz="2000" dirty="0" err="1" smtClean="0"/>
              <a:t>ssh</a:t>
            </a:r>
            <a:r>
              <a:rPr lang="en-US" altLang="ko-KR" sz="2000" dirty="0" smtClean="0"/>
              <a:t> public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타켓</a:t>
            </a:r>
            <a:r>
              <a:rPr lang="ko-KR" altLang="en-US" sz="2000" dirty="0" smtClean="0"/>
              <a:t> 서버 </a:t>
            </a:r>
            <a:r>
              <a:rPr lang="en-US" altLang="ko-KR" sz="2000" dirty="0"/>
              <a:t>-</a:t>
            </a:r>
            <a:r>
              <a:rPr lang="en-US" altLang="ko-KR" sz="2000" dirty="0" smtClean="0"/>
              <a:t> IPv4 forwarding, Not firewalls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타켓</a:t>
            </a:r>
            <a:r>
              <a:rPr lang="ko-KR" altLang="en-US" sz="2000" dirty="0" smtClean="0"/>
              <a:t> 서버 </a:t>
            </a:r>
            <a:r>
              <a:rPr lang="en-US" altLang="ko-KR" sz="2000" dirty="0" smtClean="0"/>
              <a:t>– OS: </a:t>
            </a:r>
            <a:r>
              <a:rPr lang="en-US" altLang="ko-KR" sz="2000" dirty="0" err="1" smtClean="0"/>
              <a:t>ubuntu</a:t>
            </a:r>
            <a:r>
              <a:rPr lang="en-US" altLang="ko-KR" sz="2000" dirty="0"/>
              <a:t>(</a:t>
            </a:r>
            <a:r>
              <a:rPr lang="en-US" altLang="ko-KR" sz="2000" dirty="0" smtClean="0"/>
              <a:t>16.04, 18,04), </a:t>
            </a:r>
            <a:r>
              <a:rPr lang="en-US" altLang="ko-KR" sz="2000" dirty="0" err="1" smtClean="0"/>
              <a:t>Debian</a:t>
            </a:r>
            <a:r>
              <a:rPr lang="en-US" altLang="ko-KR" sz="2000" dirty="0" smtClean="0"/>
              <a:t>, Centos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4104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2F644F-53E2-43AD-8497-7C0A799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10</a:t>
            </a:fld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590674" y="209550"/>
            <a:ext cx="0" cy="628650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C:\Users\alsgh\Desktop\fold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40" y="3004414"/>
            <a:ext cx="639622" cy="63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86662" y="3619377"/>
            <a:ext cx="17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inventory.ini</a:t>
            </a:r>
            <a:endParaRPr lang="ko-KR" altLang="en-US" b="1" dirty="0"/>
          </a:p>
        </p:txBody>
      </p:sp>
      <p:pic>
        <p:nvPicPr>
          <p:cNvPr id="8194" name="Picture 2" descr="C:\Users\alsgh\Desktop\MINHO\Screenshot from 2019-08-26 22-55-1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t="9535" r="42656" b="40186"/>
          <a:stretch/>
        </p:blipFill>
        <p:spPr bwMode="auto">
          <a:xfrm>
            <a:off x="1915106" y="1484837"/>
            <a:ext cx="6991351" cy="367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83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2F644F-53E2-43AD-8497-7C0A799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7268" y="597187"/>
            <a:ext cx="521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dobe 고딕 Std B" pitchFamily="34" charset="-127"/>
                <a:ea typeface="Adobe 고딕 Std B" pitchFamily="34" charset="-127"/>
              </a:rPr>
              <a:t>3</a:t>
            </a:r>
            <a:r>
              <a:rPr lang="en-US" altLang="ko-KR" sz="3200" dirty="0" smtClean="0">
                <a:latin typeface="Adobe 고딕 Std B" pitchFamily="34" charset="-127"/>
                <a:ea typeface="Adobe 고딕 Std B" pitchFamily="34" charset="-127"/>
              </a:rPr>
              <a:t>. Cluster </a:t>
            </a:r>
            <a:r>
              <a:rPr lang="ko-KR" altLang="en-US" sz="3200" dirty="0" smtClean="0">
                <a:latin typeface="Adobe 고딕 Std B" pitchFamily="34" charset="-127"/>
                <a:ea typeface="Adobe 고딕 Std B" pitchFamily="34" charset="-127"/>
              </a:rPr>
              <a:t>구축</a:t>
            </a:r>
            <a:endParaRPr lang="ko-KR" altLang="en-US" sz="3200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5" name="Picture 5" descr="C:\Users\alsgh\Desktop\pc-computer-with-moni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31" y="2652728"/>
            <a:ext cx="896227" cy="89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7954" y="3608661"/>
            <a:ext cx="223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작업용 서버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203.250.77.150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339515" y="2398666"/>
            <a:ext cx="0" cy="3645855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아래쪽 화살표 8"/>
          <p:cNvSpPr/>
          <p:nvPr/>
        </p:nvSpPr>
        <p:spPr>
          <a:xfrm>
            <a:off x="5089079" y="2082811"/>
            <a:ext cx="405249" cy="31585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9218" name="Picture 2" descr="C:\Users\alsgh\Desktop\MINHO\Screenshot from 2019-08-26 23-07-0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96232" r="22231" b="818"/>
          <a:stretch/>
        </p:blipFill>
        <p:spPr bwMode="auto">
          <a:xfrm>
            <a:off x="383054" y="1677675"/>
            <a:ext cx="8690306" cy="25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lsgh\Desktop\MINHO\Screenshot from 2019-08-26 23-07-39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t="10370" r="36909" b="1420"/>
          <a:stretch/>
        </p:blipFill>
        <p:spPr bwMode="auto">
          <a:xfrm>
            <a:off x="3129262" y="2556591"/>
            <a:ext cx="4324884" cy="35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2F644F-53E2-43AD-8497-7C0A799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11266" name="Picture 2" descr="C:\Users\alsgh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6" y="1007953"/>
            <a:ext cx="8213834" cy="484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lsgh\Desktop\MINHO\Screenshot from 2019-08-26 23-07-0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96232" r="22231" b="818"/>
          <a:stretch/>
        </p:blipFill>
        <p:spPr bwMode="auto">
          <a:xfrm>
            <a:off x="266260" y="447965"/>
            <a:ext cx="8690306" cy="25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00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2F644F-53E2-43AD-8497-7C0A799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13</a:t>
            </a:fld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590674" y="209550"/>
            <a:ext cx="0" cy="628650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C:\Users\alsgh\Desktop\fold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40" y="3004414"/>
            <a:ext cx="639622" cy="63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86662" y="3619377"/>
            <a:ext cx="17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</a:t>
            </a:r>
            <a:r>
              <a:rPr lang="en-US" altLang="ko-KR" b="1" dirty="0" err="1" smtClean="0"/>
              <a:t>luster.yml</a:t>
            </a:r>
            <a:endParaRPr lang="ko-KR" altLang="en-US" b="1" dirty="0"/>
          </a:p>
        </p:txBody>
      </p:sp>
      <p:pic>
        <p:nvPicPr>
          <p:cNvPr id="12291" name="Picture 3" descr="C:\Users\alsgh\Desktop\Screenshot from 2019-08-27 01-22-2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t="6636" r="65471" b="45049"/>
          <a:stretch/>
        </p:blipFill>
        <p:spPr bwMode="auto">
          <a:xfrm>
            <a:off x="1714498" y="228600"/>
            <a:ext cx="7334252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53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2F644F-53E2-43AD-8497-7C0A799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13314" name="Picture 2" descr="C:\Users\alsgh\Desktop\Screenshot from 2019-08-27 01-22-2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 t="30370" r="46249" b="1853"/>
          <a:stretch/>
        </p:blipFill>
        <p:spPr bwMode="auto">
          <a:xfrm>
            <a:off x="0" y="38100"/>
            <a:ext cx="9182100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6050" y="1479550"/>
            <a:ext cx="1130300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6050" y="1689100"/>
            <a:ext cx="56515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4" descr="C:\Users\alsgh\Desktop\fol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56" y="774201"/>
            <a:ext cx="639622" cy="63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31478" y="1389164"/>
            <a:ext cx="175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</a:t>
            </a:r>
            <a:r>
              <a:rPr lang="en-US" altLang="ko-KR" b="1" dirty="0" err="1" smtClean="0"/>
              <a:t>luster.yml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7854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2F644F-53E2-43AD-8497-7C0A799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8499" y="716510"/>
            <a:ext cx="163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0X10 Bold" panose="020D0604000000000000" pitchFamily="50" charset="-127"/>
                <a:ea typeface="10X10 Bold" panose="020D0604000000000000" pitchFamily="50" charset="-127"/>
              </a:rPr>
              <a:t>Role</a:t>
            </a:r>
            <a:endParaRPr lang="ko-KR" altLang="en-US" sz="28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4480" y="1278290"/>
            <a:ext cx="688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Playbook</a:t>
            </a:r>
            <a:r>
              <a:rPr lang="ko-KR" altLang="en-US" dirty="0" smtClean="0"/>
              <a:t>에서 다양한 서버 설정을 그룹으로  나누어 놓은 것</a:t>
            </a:r>
            <a:endParaRPr lang="ko-KR" altLang="en-US" dirty="0"/>
          </a:p>
        </p:txBody>
      </p:sp>
      <p:pic>
        <p:nvPicPr>
          <p:cNvPr id="12" name="Picture 7" descr="C:\Users\alsgh\Desktop\p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743" y="3481594"/>
            <a:ext cx="796529" cy="79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C:\Users\alsgh\Desktop\p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569" y="3472261"/>
            <a:ext cx="796529" cy="79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alsgh\Desktop\p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077" y="3481593"/>
            <a:ext cx="796529" cy="79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34896" y="4287454"/>
            <a:ext cx="154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/>
              <a:t>Kubenetes</a:t>
            </a:r>
            <a:r>
              <a:rPr lang="en-US" altLang="ko-KR" b="1" dirty="0" smtClean="0"/>
              <a:t> </a:t>
            </a:r>
          </a:p>
          <a:p>
            <a:pPr algn="ctr"/>
            <a:r>
              <a:rPr lang="en-US" altLang="ko-KR" dirty="0" smtClean="0"/>
              <a:t>server setting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46724" y="4272852"/>
            <a:ext cx="154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Docker</a:t>
            </a:r>
          </a:p>
          <a:p>
            <a:pPr algn="ctr"/>
            <a:r>
              <a:rPr lang="en-US" altLang="ko-KR" dirty="0" smtClean="0"/>
              <a:t>server setting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49218" y="4278123"/>
            <a:ext cx="154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ETCD</a:t>
            </a:r>
          </a:p>
          <a:p>
            <a:pPr algn="ctr"/>
            <a:r>
              <a:rPr lang="en-US" altLang="ko-KR" dirty="0" smtClean="0"/>
              <a:t>server setting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74660" y="2991264"/>
            <a:ext cx="431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10X10 Bold" panose="020D0604000000000000" pitchFamily="50" charset="-127"/>
                <a:ea typeface="10X10 Bold" panose="020D0604000000000000" pitchFamily="50" charset="-127"/>
              </a:rPr>
              <a:t>분리 </a:t>
            </a:r>
            <a:r>
              <a:rPr lang="en-US" altLang="ko-KR" sz="2000" dirty="0" smtClean="0">
                <a:latin typeface="10X10 Bold" panose="020D0604000000000000" pitchFamily="50" charset="-127"/>
                <a:ea typeface="10X10 Bold" panose="020D0604000000000000" pitchFamily="50" charset="-127"/>
              </a:rPr>
              <a:t>,  </a:t>
            </a:r>
            <a:r>
              <a:rPr lang="ko-KR" altLang="en-US" sz="2000" dirty="0" smtClean="0">
                <a:latin typeface="10X10 Bold" panose="020D0604000000000000" pitchFamily="50" charset="-127"/>
                <a:ea typeface="10X10 Bold" panose="020D0604000000000000" pitchFamily="50" charset="-127"/>
              </a:rPr>
              <a:t>개별 관리 </a:t>
            </a:r>
            <a:endParaRPr lang="ko-KR" altLang="en-US" sz="20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9" name="Picture 7" descr="C:\Users\alsgh\Desktop\p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900" y="1907831"/>
            <a:ext cx="796529" cy="79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아래쪽 화살표 17"/>
          <p:cNvSpPr/>
          <p:nvPr/>
        </p:nvSpPr>
        <p:spPr>
          <a:xfrm>
            <a:off x="4218653" y="2771192"/>
            <a:ext cx="249167" cy="220072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2339817" y="4933785"/>
            <a:ext cx="0" cy="271642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1432659" y="5205427"/>
            <a:ext cx="1786663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445152" y="5205427"/>
            <a:ext cx="0" cy="271642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860757" y="5205427"/>
            <a:ext cx="0" cy="271642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4" descr="C:\Users\alsgh\Desktop\fol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973" y="5500896"/>
            <a:ext cx="380358" cy="38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C:\Users\alsgh\Desktop\fol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503" y="5500896"/>
            <a:ext cx="380358" cy="38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연결선 41"/>
          <p:cNvCxnSpPr/>
          <p:nvPr/>
        </p:nvCxnSpPr>
        <p:spPr>
          <a:xfrm>
            <a:off x="2336992" y="5205427"/>
            <a:ext cx="0" cy="271642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752597" y="5205427"/>
            <a:ext cx="0" cy="271642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" descr="C:\Users\alsgh\Desktop\fol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13" y="5500896"/>
            <a:ext cx="380358" cy="38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Users\alsgh\Desktop\fol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343" y="5500896"/>
            <a:ext cx="380358" cy="38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직선 연결선 49"/>
          <p:cNvCxnSpPr/>
          <p:nvPr/>
        </p:nvCxnSpPr>
        <p:spPr>
          <a:xfrm>
            <a:off x="3219322" y="5201354"/>
            <a:ext cx="0" cy="271642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" descr="C:\Users\alsgh\Desktop\fol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068" y="5496823"/>
            <a:ext cx="380358" cy="38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442622" y="5909422"/>
            <a:ext cx="413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Handler/ tasks/ templates/ defaults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24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2F644F-53E2-43AD-8497-7C0A799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16</a:t>
            </a:fld>
            <a:endParaRPr lang="ko-KR" altLang="en-US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4146264" y="965551"/>
            <a:ext cx="0" cy="271642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239106" y="1237193"/>
            <a:ext cx="1786663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1599" y="1237193"/>
            <a:ext cx="0" cy="271642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67204" y="1237193"/>
            <a:ext cx="0" cy="271642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4" descr="C:\Users\alsgh\Desktop\fold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20" y="1532662"/>
            <a:ext cx="380358" cy="38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C:\Users\alsgh\Desktop\fold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950" y="1532662"/>
            <a:ext cx="380358" cy="38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연결선 41"/>
          <p:cNvCxnSpPr/>
          <p:nvPr/>
        </p:nvCxnSpPr>
        <p:spPr>
          <a:xfrm>
            <a:off x="4143439" y="1237193"/>
            <a:ext cx="0" cy="271642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559044" y="1237193"/>
            <a:ext cx="0" cy="271642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" descr="C:\Users\alsgh\Desktop\fold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260" y="1532662"/>
            <a:ext cx="380358" cy="38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Users\alsgh\Desktop\fold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90" y="1532662"/>
            <a:ext cx="380358" cy="38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직선 연결선 49"/>
          <p:cNvCxnSpPr/>
          <p:nvPr/>
        </p:nvCxnSpPr>
        <p:spPr>
          <a:xfrm>
            <a:off x="5025769" y="1233120"/>
            <a:ext cx="0" cy="271642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" descr="C:\Users\alsgh\Desktop\fold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515" y="1528589"/>
            <a:ext cx="380358" cy="38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2249069" y="1941188"/>
            <a:ext cx="413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Handler/ tasks/ templates/ defaults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73554" y="464425"/>
            <a:ext cx="163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0X10 Bold" panose="020D0604000000000000" pitchFamily="50" charset="-127"/>
                <a:ea typeface="10X10 Bold" panose="020D0604000000000000" pitchFamily="50" charset="-127"/>
              </a:rPr>
              <a:t>Role</a:t>
            </a:r>
            <a:endParaRPr lang="ko-KR" altLang="en-US" sz="28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283" y="2230985"/>
            <a:ext cx="163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0X10 Bold" panose="020D0604000000000000" pitchFamily="50" charset="-127"/>
                <a:ea typeface="10X10 Bold" panose="020D0604000000000000" pitchFamily="50" charset="-127"/>
              </a:rPr>
              <a:t>handler</a:t>
            </a:r>
            <a:endParaRPr lang="ko-KR" altLang="en-US" sz="28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0264" y="2735615"/>
            <a:ext cx="688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서버 설정을 한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서비스나 이벤트를 등록할 때 쓰는 파일</a:t>
            </a:r>
            <a:r>
              <a:rPr lang="ko-KR" altLang="en-US" dirty="0"/>
              <a:t>들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4064" y="3072478"/>
            <a:ext cx="163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0X10 Bold" panose="020D0604000000000000" pitchFamily="50" charset="-127"/>
                <a:ea typeface="10X10 Bold" panose="020D0604000000000000" pitchFamily="50" charset="-127"/>
              </a:rPr>
              <a:t>tasks</a:t>
            </a:r>
            <a:endParaRPr lang="ko-KR" altLang="en-US" sz="28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0045" y="3577108"/>
            <a:ext cx="688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서버 설정 작업들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다운</a:t>
            </a:r>
            <a:r>
              <a:rPr lang="en-US" altLang="ko-KR" dirty="0" smtClean="0"/>
              <a:t>/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/</a:t>
            </a:r>
            <a:r>
              <a:rPr lang="ko-KR" altLang="en-US" dirty="0"/>
              <a:t> </a:t>
            </a:r>
            <a:r>
              <a:rPr lang="ko-KR" altLang="en-US" dirty="0" smtClean="0"/>
              <a:t>실행 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55831" y="3920203"/>
            <a:ext cx="2106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0X10 Bold" panose="020D0604000000000000" pitchFamily="50" charset="-127"/>
                <a:ea typeface="10X10 Bold" panose="020D0604000000000000" pitchFamily="50" charset="-127"/>
              </a:rPr>
              <a:t>templates</a:t>
            </a:r>
            <a:endParaRPr lang="ko-KR" altLang="en-US" sz="28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1812" y="4424833"/>
            <a:ext cx="6885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서버 설정 작업에 필요한 </a:t>
            </a:r>
            <a:r>
              <a:rPr lang="en-US" altLang="ko-KR" dirty="0" err="1" smtClean="0"/>
              <a:t>config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 smtClean="0"/>
              <a:t>systemd</a:t>
            </a:r>
            <a:r>
              <a:rPr lang="ko-KR" altLang="en-US" dirty="0" smtClean="0"/>
              <a:t>에 등록할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파</a:t>
            </a:r>
            <a:r>
              <a:rPr lang="ko-KR" altLang="en-US" dirty="0"/>
              <a:t>일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0045" y="5033259"/>
            <a:ext cx="2106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0X10 Bold" panose="020D0604000000000000" pitchFamily="50" charset="-127"/>
                <a:ea typeface="10X10 Bold" panose="020D0604000000000000" pitchFamily="50" charset="-127"/>
              </a:rPr>
              <a:t>defaults</a:t>
            </a:r>
            <a:endParaRPr lang="ko-KR" altLang="en-US" sz="28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6026" y="5537889"/>
            <a:ext cx="688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서버 설정에 필요한 버전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설치 </a:t>
            </a:r>
            <a:r>
              <a:rPr lang="ko-KR" altLang="en-US" dirty="0" err="1" smtClean="0"/>
              <a:t>경로등의</a:t>
            </a:r>
            <a:r>
              <a:rPr lang="ko-KR" altLang="en-US" dirty="0" smtClean="0"/>
              <a:t> 변수를 정의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838517" y="6076452"/>
            <a:ext cx="688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각 폴더에 </a:t>
            </a:r>
            <a:r>
              <a:rPr lang="en-US" altLang="ko-KR" b="1" dirty="0" err="1" smtClean="0">
                <a:solidFill>
                  <a:schemeClr val="accent1">
                    <a:lumMod val="50000"/>
                  </a:schemeClr>
                </a:solidFill>
              </a:rPr>
              <a:t>main.yml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은 </a:t>
            </a:r>
            <a:r>
              <a:rPr lang="en-US" altLang="ko-KR" b="1" dirty="0" err="1" smtClean="0">
                <a:solidFill>
                  <a:schemeClr val="accent1">
                    <a:lumMod val="50000"/>
                  </a:schemeClr>
                </a:solidFill>
              </a:rPr>
              <a:t>Ansible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이 자동으로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</a:rPr>
              <a:t>읽어들임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6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직선 연결선 101"/>
          <p:cNvCxnSpPr/>
          <p:nvPr/>
        </p:nvCxnSpPr>
        <p:spPr>
          <a:xfrm>
            <a:off x="1625194" y="2281575"/>
            <a:ext cx="3289706" cy="707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2291388" y="1651233"/>
            <a:ext cx="1555531" cy="48417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2F644F-53E2-43AD-8497-7C0A799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1190" y="6384344"/>
            <a:ext cx="2057400" cy="365125"/>
          </a:xfrm>
        </p:spPr>
        <p:txBody>
          <a:bodyPr/>
          <a:lstStyle/>
          <a:p>
            <a:fld id="{B7CFC4E1-F238-47FC-B4DE-E7BE9500A8B7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46" name="Picture 2" descr="C:\Users\alsgh\Desktop\kubernetes-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77"/>
          <a:stretch/>
        </p:blipFill>
        <p:spPr bwMode="auto">
          <a:xfrm>
            <a:off x="2680890" y="664637"/>
            <a:ext cx="776288" cy="67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1947448" y="1246822"/>
            <a:ext cx="220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latin typeface="10X10 Bold" panose="020D0604000000000000" pitchFamily="50" charset="-127"/>
                <a:ea typeface="10X10 Bold" panose="020D0604000000000000" pitchFamily="50" charset="-127"/>
              </a:rPr>
              <a:t>kubespray</a:t>
            </a:r>
            <a:endParaRPr lang="ko-KR" altLang="en-US" sz="20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2052" name="Picture 4" descr="C:\Users\alsgh\Desktop\pc-computer-with-moni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695" y="337410"/>
            <a:ext cx="670410" cy="6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81799" y="1000125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192.168.205.10</a:t>
            </a:r>
            <a:endParaRPr lang="ko-KR" altLang="en-US" dirty="0"/>
          </a:p>
        </p:txBody>
      </p:sp>
      <p:pic>
        <p:nvPicPr>
          <p:cNvPr id="51" name="Picture 4" descr="C:\Users\alsgh\Desktop\pc-computer-with-moni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120" y="3510782"/>
            <a:ext cx="670410" cy="6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34262" y="373649"/>
            <a:ext cx="56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19975" y="3550682"/>
            <a:ext cx="56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5" name="Picture 4" descr="C:\Users\alsgh\Desktop\pc-computer-with-moni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694" y="1414939"/>
            <a:ext cx="670410" cy="6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6781798" y="2077654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192.168.205.11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434261" y="1451178"/>
            <a:ext cx="56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6" name="Picture 4" descr="C:\Users\alsgh\Desktop\pc-computer-with-moni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694" y="2440869"/>
            <a:ext cx="670410" cy="6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6781798" y="3103584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192.168.205.12</a:t>
            </a:r>
            <a:endParaRPr lang="ko-KR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7434261" y="2477108"/>
            <a:ext cx="56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788149" y="4177565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192.168.205.14</a:t>
            </a:r>
            <a:endParaRPr lang="ko-KR" altLang="en-US" dirty="0"/>
          </a:p>
        </p:txBody>
      </p:sp>
      <p:pic>
        <p:nvPicPr>
          <p:cNvPr id="82" name="Picture 4" descr="C:\Users\alsgh\Desktop\pc-computer-with-moni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768" y="4572492"/>
            <a:ext cx="670410" cy="6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7413623" y="4612392"/>
            <a:ext cx="56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781797" y="5239275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192.168.205.15</a:t>
            </a:r>
            <a:endParaRPr lang="ko-KR" altLang="en-US" dirty="0"/>
          </a:p>
        </p:txBody>
      </p:sp>
      <p:pic>
        <p:nvPicPr>
          <p:cNvPr id="93" name="Picture 4" descr="C:\Users\alsgh\Desktop\pc-computer-with-moni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032" y="5641401"/>
            <a:ext cx="670410" cy="6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7429887" y="5681301"/>
            <a:ext cx="56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798061" y="6308184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192.168.205.16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6410131" y="1184791"/>
            <a:ext cx="0" cy="530805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10131" y="1196076"/>
            <a:ext cx="37166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6422566" y="2281576"/>
            <a:ext cx="37166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6416339" y="3292428"/>
            <a:ext cx="37166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6419443" y="4349935"/>
            <a:ext cx="37166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6422547" y="5426104"/>
            <a:ext cx="37166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6406989" y="6492942"/>
            <a:ext cx="37166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C:\Users\alsgh\Desktop\pc-computer-with-monito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60" y="1678100"/>
            <a:ext cx="1127648" cy="11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직선 연결선 100"/>
          <p:cNvCxnSpPr/>
          <p:nvPr/>
        </p:nvCxnSpPr>
        <p:spPr>
          <a:xfrm>
            <a:off x="5784908" y="2288645"/>
            <a:ext cx="63765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96140" y="2805748"/>
            <a:ext cx="223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VM Host</a:t>
            </a:r>
          </a:p>
          <a:p>
            <a:pPr algn="ctr"/>
            <a:r>
              <a:rPr lang="en-US" altLang="ko-KR" dirty="0" smtClean="0"/>
              <a:t>203.250.77.140</a:t>
            </a:r>
            <a:endParaRPr lang="ko-KR" altLang="en-US" dirty="0"/>
          </a:p>
        </p:txBody>
      </p:sp>
      <p:pic>
        <p:nvPicPr>
          <p:cNvPr id="103" name="Picture 5" descr="C:\Users\alsgh\Desktop\pc-computer-with-monito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18" y="1899808"/>
            <a:ext cx="896227" cy="89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02641" y="2855741"/>
            <a:ext cx="223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작업용 서버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203.250.77.150</a:t>
            </a:r>
            <a:endParaRPr lang="ko-KR" altLang="en-US" dirty="0"/>
          </a:p>
        </p:txBody>
      </p:sp>
      <p:pic>
        <p:nvPicPr>
          <p:cNvPr id="2054" name="Picture 6" descr="C:\Users\alsgh\Desktop\agend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620" y="3284432"/>
            <a:ext cx="716644" cy="71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/>
          <p:cNvSpPr txBox="1"/>
          <p:nvPr/>
        </p:nvSpPr>
        <p:spPr>
          <a:xfrm>
            <a:off x="1969965" y="3970342"/>
            <a:ext cx="223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Host</a:t>
            </a:r>
          </a:p>
          <a:p>
            <a:pPr algn="ctr"/>
            <a:r>
              <a:rPr lang="en-US" altLang="ko-KR" b="1" dirty="0" smtClean="0"/>
              <a:t>Inventory</a:t>
            </a:r>
            <a:endParaRPr lang="ko-KR" altLang="en-US" b="1" dirty="0"/>
          </a:p>
        </p:txBody>
      </p:sp>
      <p:pic>
        <p:nvPicPr>
          <p:cNvPr id="2055" name="Picture 7" descr="C:\Users\alsgh\Desktop\pa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840" y="4862478"/>
            <a:ext cx="796529" cy="79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/>
          <p:cNvSpPr txBox="1"/>
          <p:nvPr/>
        </p:nvSpPr>
        <p:spPr>
          <a:xfrm>
            <a:off x="1955517" y="5631014"/>
            <a:ext cx="223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Play book</a:t>
            </a:r>
            <a:endParaRPr lang="ko-KR" altLang="en-US" b="1" dirty="0"/>
          </a:p>
        </p:txBody>
      </p:sp>
      <p:sp>
        <p:nvSpPr>
          <p:cNvPr id="37" name="직사각형 36"/>
          <p:cNvSpPr/>
          <p:nvPr/>
        </p:nvSpPr>
        <p:spPr>
          <a:xfrm>
            <a:off x="335902" y="3860325"/>
            <a:ext cx="1695170" cy="213424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302891" y="4486214"/>
            <a:ext cx="1565476" cy="142489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2021741" y="3950792"/>
            <a:ext cx="777443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 flipH="1">
            <a:off x="3349196" y="5260742"/>
            <a:ext cx="953695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410550" y="3975603"/>
            <a:ext cx="1507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</a:rPr>
              <a:t>[master]</a:t>
            </a:r>
          </a:p>
          <a:p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</a:rPr>
              <a:t>192.168.205.10</a:t>
            </a:r>
          </a:p>
          <a:p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</a:rPr>
              <a:t>192.168.205.11</a:t>
            </a:r>
          </a:p>
          <a:p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</a:rPr>
              <a:t>192.168.250.12</a:t>
            </a:r>
          </a:p>
          <a:p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</a:rPr>
              <a:t>….</a:t>
            </a:r>
          </a:p>
          <a:p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</a:rPr>
              <a:t>[node]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323394" y="4532157"/>
            <a:ext cx="16015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</a:rPr>
              <a:t>----</a:t>
            </a:r>
          </a:p>
          <a:p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</a:rPr>
              <a:t>-hosts Master</a:t>
            </a:r>
          </a:p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sz="1400" dirty="0" err="1" smtClean="0">
                <a:solidFill>
                  <a:schemeClr val="bg2">
                    <a:lumMod val="10000"/>
                  </a:schemeClr>
                </a:solidFill>
              </a:rPr>
              <a:t>remote_User:root</a:t>
            </a:r>
            <a:endParaRPr lang="en-US" altLang="ko-KR" sz="14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</a:rPr>
              <a:t> tasks:</a:t>
            </a:r>
          </a:p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</a:rPr>
              <a:t>apt: ….</a:t>
            </a:r>
          </a:p>
        </p:txBody>
      </p:sp>
      <p:pic>
        <p:nvPicPr>
          <p:cNvPr id="2056" name="Picture 8" descr="C:\Users\alsgh\Desktop\1_hdwjXl1x4Q3VXmL7UG1XrQ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8" r="23174"/>
          <a:stretch/>
        </p:blipFill>
        <p:spPr bwMode="auto">
          <a:xfrm>
            <a:off x="2357122" y="2174742"/>
            <a:ext cx="1445258" cy="74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2F644F-53E2-43AD-8497-7C0A799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1190" y="6384344"/>
            <a:ext cx="2057400" cy="365125"/>
          </a:xfrm>
        </p:spPr>
        <p:txBody>
          <a:bodyPr/>
          <a:lstStyle/>
          <a:p>
            <a:fld id="{B7CFC4E1-F238-47FC-B4DE-E7BE9500A8B7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10242" name="Picture 2" descr="C:\Users\alsgh\Desktop\2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84" y="1581203"/>
            <a:ext cx="8294305" cy="427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577081" y="882872"/>
            <a:ext cx="4925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atin typeface="10X10 Bold" panose="020D0604000000000000" pitchFamily="50" charset="-127"/>
                <a:ea typeface="10X10 Bold" panose="020D0604000000000000" pitchFamily="50" charset="-127"/>
              </a:rPr>
              <a:t>Ansible</a:t>
            </a:r>
            <a:r>
              <a:rPr lang="ko-KR" altLang="en-US" sz="3200" dirty="0" smtClean="0">
                <a:latin typeface="10X10 Bold" panose="020D0604000000000000" pitchFamily="50" charset="-127"/>
                <a:ea typeface="10X10 Bold" panose="020D0604000000000000" pitchFamily="50" charset="-127"/>
              </a:rPr>
              <a:t>의 </a:t>
            </a:r>
            <a:r>
              <a:rPr lang="ko-KR" altLang="en-US" sz="3200" dirty="0" err="1" smtClean="0">
                <a:latin typeface="10X10 Bold" panose="020D0604000000000000" pitchFamily="50" charset="-127"/>
                <a:ea typeface="10X10 Bold" panose="020D0604000000000000" pitchFamily="50" charset="-127"/>
              </a:rPr>
              <a:t>아키텍쳐</a:t>
            </a:r>
            <a:endParaRPr lang="ko-KR" altLang="en-US" sz="32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0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2F644F-53E2-43AD-8497-7C0A799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0985" y="529782"/>
            <a:ext cx="7216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Adobe 고딕 Std B" pitchFamily="34" charset="-127"/>
                <a:ea typeface="Adobe 고딕 Std B" pitchFamily="34" charset="-127"/>
              </a:rPr>
              <a:t>1. SSH </a:t>
            </a:r>
            <a:r>
              <a:rPr lang="ko-KR" altLang="en-US" sz="3200" dirty="0" smtClean="0">
                <a:latin typeface="Adobe 고딕 Std B" pitchFamily="34" charset="-127"/>
                <a:ea typeface="Adobe 고딕 Std B" pitchFamily="34" charset="-127"/>
              </a:rPr>
              <a:t>연결 확인</a:t>
            </a:r>
            <a:endParaRPr lang="ko-KR" altLang="en-US" sz="3200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8" name="Picture 5" descr="C:\Users\alsgh\Desktop\pc-computer-with-moni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810" y="2972036"/>
            <a:ext cx="896227" cy="89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4633" y="3927969"/>
            <a:ext cx="223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작업용 서버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203.250.77.150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9885" y="1095515"/>
            <a:ext cx="721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10X10" panose="020D0604000000000000" pitchFamily="50" charset="-127"/>
                <a:ea typeface="10X10" panose="020D0604000000000000" pitchFamily="50" charset="-127"/>
              </a:rPr>
              <a:t>타켓</a:t>
            </a:r>
            <a:r>
              <a:rPr lang="ko-KR" altLang="en-US" sz="2000" dirty="0" smtClean="0">
                <a:latin typeface="10X10" panose="020D0604000000000000" pitchFamily="50" charset="-127"/>
                <a:ea typeface="10X10" panose="020D0604000000000000" pitchFamily="50" charset="-127"/>
              </a:rPr>
              <a:t> 서버에 비밀번호 없이 로그인 하기 위한 작업</a:t>
            </a:r>
            <a:endParaRPr lang="ko-KR" altLang="en-US" sz="20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074" name="Picture 2" descr="C:\Users\alsgh\Desktop\MINHO\Screenshot from 2019-08-26 16-30-3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0" t="36832" r="65271" b="60302"/>
          <a:stretch/>
        </p:blipFill>
        <p:spPr bwMode="auto">
          <a:xfrm>
            <a:off x="3550559" y="1838920"/>
            <a:ext cx="4313857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sgh\Desktop\MINHO\Screenshot from 2019-08-26 16-30-5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85935" r="91425" b="11659"/>
          <a:stretch/>
        </p:blipFill>
        <p:spPr bwMode="auto">
          <a:xfrm>
            <a:off x="6477571" y="3625578"/>
            <a:ext cx="730251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alsgh\Desktop\MINHO\Screenshot from 2019-08-26 16-30-5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85873" r="83980" b="11845"/>
          <a:stretch/>
        </p:blipFill>
        <p:spPr bwMode="auto">
          <a:xfrm>
            <a:off x="4298433" y="3612835"/>
            <a:ext cx="1169825" cy="23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lsgh\Desktop\fold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60" y="2786129"/>
            <a:ext cx="760716" cy="76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lsgh\Desktop\fold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487" y="2750434"/>
            <a:ext cx="760716" cy="76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4055384" y="2501457"/>
            <a:ext cx="1619250" cy="1619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4731659" y="4206433"/>
            <a:ext cx="323850" cy="252412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7" name="Picture 4" descr="C:\Users\alsgh\Desktop\pc-computer-with-monito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79" y="4506470"/>
            <a:ext cx="670410" cy="6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288746" y="4542709"/>
            <a:ext cx="56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9" name="Picture 4" descr="C:\Users\alsgh\Desktop\pc-computer-with-monito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20" y="4495084"/>
            <a:ext cx="670410" cy="6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253475" y="4534984"/>
            <a:ext cx="56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9505" y="4636098"/>
            <a:ext cx="30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101075" y="4130233"/>
            <a:ext cx="84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복사</a:t>
            </a:r>
            <a:endParaRPr lang="ko-KR" altLang="en-US"/>
          </a:p>
        </p:txBody>
      </p:sp>
      <p:pic>
        <p:nvPicPr>
          <p:cNvPr id="34" name="Picture 4" descr="C:\Users\alsgh\Desktop\fold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98" y="5345877"/>
            <a:ext cx="760716" cy="76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782969" y="6106593"/>
            <a:ext cx="256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~/.</a:t>
            </a:r>
            <a:r>
              <a:rPr lang="en-US" altLang="ko-KR" b="1" dirty="0" err="1" smtClean="0"/>
              <a:t>ssh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Authorized_keys</a:t>
            </a:r>
            <a:endParaRPr lang="ko-KR" altLang="en-US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2809409" y="1868972"/>
            <a:ext cx="0" cy="443680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54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2F644F-53E2-43AD-8497-7C0A799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7268" y="597187"/>
            <a:ext cx="521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Adobe 고딕 Std B" pitchFamily="34" charset="-127"/>
                <a:ea typeface="Adobe 고딕 Std B" pitchFamily="34" charset="-127"/>
              </a:rPr>
              <a:t>2. </a:t>
            </a:r>
            <a:r>
              <a:rPr lang="en-US" altLang="ko-KR" sz="3200" dirty="0" err="1" smtClean="0">
                <a:latin typeface="Adobe 고딕 Std B" pitchFamily="34" charset="-127"/>
                <a:ea typeface="Adobe 고딕 Std B" pitchFamily="34" charset="-127"/>
              </a:rPr>
              <a:t>Kubespray</a:t>
            </a:r>
            <a:r>
              <a:rPr lang="en-US" altLang="ko-KR" sz="3200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3200" dirty="0" smtClean="0">
                <a:latin typeface="Adobe 고딕 Std B" pitchFamily="34" charset="-127"/>
                <a:ea typeface="Adobe 고딕 Std B" pitchFamily="34" charset="-127"/>
              </a:rPr>
              <a:t>사전작</a:t>
            </a:r>
            <a:r>
              <a:rPr lang="ko-KR" altLang="en-US" sz="3200" dirty="0">
                <a:latin typeface="Adobe 고딕 Std B" pitchFamily="34" charset="-127"/>
                <a:ea typeface="Adobe 고딕 Std B" pitchFamily="34" charset="-127"/>
              </a:rPr>
              <a:t>업</a:t>
            </a:r>
          </a:p>
        </p:txBody>
      </p:sp>
      <p:pic>
        <p:nvPicPr>
          <p:cNvPr id="4098" name="Picture 2" descr="C:\Users\alsgh\Desktop\MINHO\Screenshot from 2019-08-26 22-07-2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24041" r="51750" b="72976"/>
          <a:stretch/>
        </p:blipFill>
        <p:spPr bwMode="auto">
          <a:xfrm>
            <a:off x="2780381" y="1694083"/>
            <a:ext cx="6203962" cy="31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alsgh\Desktop\pc-computer-with-moni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156" y="2652728"/>
            <a:ext cx="896227" cy="89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979" y="3608661"/>
            <a:ext cx="223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작업용 서버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203.250.77.150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04615" y="1607720"/>
            <a:ext cx="0" cy="443680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아래쪽 화살표 8"/>
          <p:cNvSpPr/>
          <p:nvPr/>
        </p:nvSpPr>
        <p:spPr>
          <a:xfrm>
            <a:off x="5552620" y="2126354"/>
            <a:ext cx="405249" cy="31585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099" name="Picture 3" descr="C:\Users\alsgh\Desktop\MINHO\Screenshot from 2019-08-26 22-07-5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6" t="24350" r="61555" b="73556"/>
          <a:stretch/>
        </p:blipFill>
        <p:spPr bwMode="auto">
          <a:xfrm>
            <a:off x="3605205" y="2536616"/>
            <a:ext cx="4334102" cy="22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sgh\Desktop\MINHO\Screenshot from 2019-08-26 22-08-4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3" t="24189" r="82766" b="64075"/>
          <a:stretch/>
        </p:blipFill>
        <p:spPr bwMode="auto">
          <a:xfrm>
            <a:off x="4867923" y="2872738"/>
            <a:ext cx="1808843" cy="12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824381" y="2872738"/>
            <a:ext cx="1808843" cy="1207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1" name="Picture 5" descr="C:\Users\alsgh\Desktop\MINHO\Screenshot from 2019-08-26 22-17-0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3" t="9694" r="56872" b="87565"/>
          <a:stretch/>
        </p:blipFill>
        <p:spPr bwMode="auto">
          <a:xfrm>
            <a:off x="3241453" y="4792010"/>
            <a:ext cx="5143694" cy="28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아래쪽 화살표 13"/>
          <p:cNvSpPr/>
          <p:nvPr/>
        </p:nvSpPr>
        <p:spPr>
          <a:xfrm>
            <a:off x="5469610" y="4356590"/>
            <a:ext cx="405249" cy="31585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5" name="Picture 4" descr="C:\Users\alsgh\Desktop\fold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991" y="5279834"/>
            <a:ext cx="639622" cy="63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062469" y="5875747"/>
            <a:ext cx="128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</a:t>
            </a:r>
            <a:r>
              <a:rPr lang="en-US" altLang="ko-KR" b="1" dirty="0" err="1" smtClean="0"/>
              <a:t>roup_vars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7391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2F644F-53E2-43AD-8497-7C0A799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7268" y="597187"/>
            <a:ext cx="521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Adobe 고딕 Std B" pitchFamily="34" charset="-127"/>
                <a:ea typeface="Adobe 고딕 Std B" pitchFamily="34" charset="-127"/>
              </a:rPr>
              <a:t>2. </a:t>
            </a:r>
            <a:r>
              <a:rPr lang="en-US" altLang="ko-KR" sz="3200" dirty="0" err="1" smtClean="0">
                <a:latin typeface="Adobe 고딕 Std B" pitchFamily="34" charset="-127"/>
                <a:ea typeface="Adobe 고딕 Std B" pitchFamily="34" charset="-127"/>
              </a:rPr>
              <a:t>Kubespray</a:t>
            </a:r>
            <a:r>
              <a:rPr lang="en-US" altLang="ko-KR" sz="3200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3200" dirty="0" smtClean="0">
                <a:latin typeface="Adobe 고딕 Std B" pitchFamily="34" charset="-127"/>
                <a:ea typeface="Adobe 고딕 Std B" pitchFamily="34" charset="-127"/>
              </a:rPr>
              <a:t>사전작</a:t>
            </a:r>
            <a:r>
              <a:rPr lang="ko-KR" altLang="en-US" sz="3200" dirty="0">
                <a:latin typeface="Adobe 고딕 Std B" pitchFamily="34" charset="-127"/>
                <a:ea typeface="Adobe 고딕 Std B" pitchFamily="34" charset="-127"/>
              </a:rPr>
              <a:t>업</a:t>
            </a:r>
          </a:p>
        </p:txBody>
      </p:sp>
      <p:pic>
        <p:nvPicPr>
          <p:cNvPr id="5" name="Picture 5" descr="C:\Users\alsgh\Desktop\pc-computer-with-moni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156" y="2652728"/>
            <a:ext cx="896227" cy="89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979" y="3608661"/>
            <a:ext cx="223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작업용 서버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203.250.77.150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04615" y="1607720"/>
            <a:ext cx="0" cy="443680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C:\Users\alsgh\Desktop\fol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226" y="1977834"/>
            <a:ext cx="639622" cy="63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764704" y="2573747"/>
            <a:ext cx="128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</a:t>
            </a:r>
            <a:r>
              <a:rPr lang="en-US" altLang="ko-KR" b="1" dirty="0" err="1" smtClean="0"/>
              <a:t>roup_vars</a:t>
            </a:r>
            <a:endParaRPr lang="ko-KR" altLang="en-US" b="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869254" y="2311934"/>
            <a:ext cx="264886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40200" y="2297645"/>
            <a:ext cx="993" cy="2913091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134140" y="3986855"/>
            <a:ext cx="488161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141193" y="2712574"/>
            <a:ext cx="474055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134140" y="5210736"/>
            <a:ext cx="488161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C:\Users\alsgh\Desktop\fold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248" y="2498898"/>
            <a:ext cx="364290" cy="36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alsgh\Desktop\fold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301" y="3787926"/>
            <a:ext cx="364290" cy="36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C:\Users\alsgh\Desktop\fold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14" y="4993233"/>
            <a:ext cx="364290" cy="36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584668" y="2832218"/>
            <a:ext cx="488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all</a:t>
            </a:r>
            <a:endParaRPr lang="ko-KR" altLang="en-US" sz="1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349250" y="4118220"/>
            <a:ext cx="1244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k</a:t>
            </a:r>
            <a:r>
              <a:rPr lang="en-US" altLang="ko-KR" sz="1400" b="1" dirty="0" smtClean="0"/>
              <a:t>8s-cluster</a:t>
            </a:r>
            <a:endParaRPr lang="ko-KR" altLang="en-US" sz="1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371870" y="5312020"/>
            <a:ext cx="1244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e</a:t>
            </a:r>
            <a:r>
              <a:rPr lang="en-US" altLang="ko-KR" sz="1400" b="1" dirty="0" err="1" smtClean="0"/>
              <a:t>tcd.yaml</a:t>
            </a:r>
            <a:endParaRPr lang="ko-KR" altLang="en-US" sz="1400" b="1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4971346" y="2694867"/>
            <a:ext cx="474055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5445401" y="2694867"/>
            <a:ext cx="993" cy="445128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446394" y="3134769"/>
            <a:ext cx="237027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146768" y="2119845"/>
            <a:ext cx="1905032" cy="175432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all.yaml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 err="1"/>
              <a:t>a</a:t>
            </a:r>
            <a:r>
              <a:rPr lang="en-US" altLang="ko-KR" b="1" dirty="0" err="1" smtClean="0"/>
              <a:t>zuer.yaml</a:t>
            </a:r>
            <a:endParaRPr lang="en-US" altLang="ko-KR" b="1" dirty="0" smtClean="0"/>
          </a:p>
          <a:p>
            <a:r>
              <a:rPr lang="en-US" altLang="ko-KR" b="1" dirty="0" err="1"/>
              <a:t>c</a:t>
            </a:r>
            <a:r>
              <a:rPr lang="en-US" altLang="ko-KR" b="1" dirty="0" err="1" smtClean="0"/>
              <a:t>oreos.yml</a:t>
            </a:r>
            <a:endParaRPr lang="en-US" altLang="ko-KR" b="1" dirty="0" smtClean="0"/>
          </a:p>
          <a:p>
            <a:r>
              <a:rPr lang="en-US" altLang="ko-KR" b="1" dirty="0" err="1"/>
              <a:t>d</a:t>
            </a:r>
            <a:r>
              <a:rPr lang="en-US" altLang="ko-KR" b="1" dirty="0" err="1" smtClean="0"/>
              <a:t>ocker.yml</a:t>
            </a:r>
            <a:endParaRPr lang="en-US" altLang="ko-KR" b="1" dirty="0" smtClean="0"/>
          </a:p>
          <a:p>
            <a:r>
              <a:rPr lang="en-US" altLang="ko-KR" b="1" dirty="0" err="1"/>
              <a:t>o</a:t>
            </a:r>
            <a:r>
              <a:rPr lang="en-US" altLang="ko-KR" b="1" dirty="0" err="1" smtClean="0"/>
              <a:t>ci.yml</a:t>
            </a:r>
            <a:endParaRPr lang="en-US" altLang="ko-KR" b="1" dirty="0" smtClean="0"/>
          </a:p>
          <a:p>
            <a:r>
              <a:rPr lang="en-US" altLang="ko-KR" b="1" dirty="0" err="1" smtClean="0"/>
              <a:t>openstack.yml</a:t>
            </a:r>
            <a:endParaRPr lang="ko-KR" altLang="en-US" b="1" dirty="0"/>
          </a:p>
        </p:txBody>
      </p:sp>
      <p:sp>
        <p:nvSpPr>
          <p:cNvPr id="40" name="오른쪽 화살표 39"/>
          <p:cNvSpPr/>
          <p:nvPr/>
        </p:nvSpPr>
        <p:spPr>
          <a:xfrm>
            <a:off x="5681094" y="2982928"/>
            <a:ext cx="332698" cy="29904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>
            <a:off x="4971346" y="3969630"/>
            <a:ext cx="474055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445401" y="3969630"/>
            <a:ext cx="993" cy="445128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446394" y="4409532"/>
            <a:ext cx="237027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오른쪽 화살표 55"/>
          <p:cNvSpPr/>
          <p:nvPr/>
        </p:nvSpPr>
        <p:spPr>
          <a:xfrm>
            <a:off x="5681094" y="4257691"/>
            <a:ext cx="332698" cy="29904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6146768" y="4152529"/>
            <a:ext cx="1905032" cy="147732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addons.yaml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/>
              <a:t>k</a:t>
            </a:r>
            <a:r>
              <a:rPr lang="en-US" altLang="ko-KR" b="1" dirty="0" smtClean="0"/>
              <a:t>8s-cluster.yaml</a:t>
            </a:r>
          </a:p>
          <a:p>
            <a:r>
              <a:rPr lang="en-US" altLang="ko-KR" b="1" dirty="0"/>
              <a:t>k</a:t>
            </a:r>
            <a:r>
              <a:rPr lang="en-US" altLang="ko-KR" b="1" dirty="0" smtClean="0"/>
              <a:t>8s-net-calico.yml</a:t>
            </a:r>
          </a:p>
          <a:p>
            <a:r>
              <a:rPr lang="en-US" altLang="ko-KR" b="1" dirty="0"/>
              <a:t>k</a:t>
            </a:r>
            <a:r>
              <a:rPr lang="en-US" altLang="ko-KR" b="1" dirty="0" smtClean="0"/>
              <a:t>8s-net-canal.yml</a:t>
            </a:r>
          </a:p>
          <a:p>
            <a:r>
              <a:rPr lang="en-US" altLang="ko-KR" b="1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94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2F644F-53E2-43AD-8497-7C0A799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7268" y="597187"/>
            <a:ext cx="521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Adobe 고딕 Std B" pitchFamily="34" charset="-127"/>
                <a:ea typeface="Adobe 고딕 Std B" pitchFamily="34" charset="-127"/>
              </a:rPr>
              <a:t>2. </a:t>
            </a:r>
            <a:r>
              <a:rPr lang="en-US" altLang="ko-KR" sz="3200" dirty="0" err="1" smtClean="0">
                <a:latin typeface="Adobe 고딕 Std B" pitchFamily="34" charset="-127"/>
                <a:ea typeface="Adobe 고딕 Std B" pitchFamily="34" charset="-127"/>
              </a:rPr>
              <a:t>Kubespray</a:t>
            </a:r>
            <a:r>
              <a:rPr lang="en-US" altLang="ko-KR" sz="3200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3200" dirty="0" smtClean="0">
                <a:latin typeface="Adobe 고딕 Std B" pitchFamily="34" charset="-127"/>
                <a:ea typeface="Adobe 고딕 Std B" pitchFamily="34" charset="-127"/>
              </a:rPr>
              <a:t>사전작</a:t>
            </a:r>
            <a:r>
              <a:rPr lang="ko-KR" altLang="en-US" sz="3200" dirty="0">
                <a:latin typeface="Adobe 고딕 Std B" pitchFamily="34" charset="-127"/>
                <a:ea typeface="Adobe 고딕 Std B" pitchFamily="34" charset="-127"/>
              </a:rPr>
              <a:t>업</a:t>
            </a:r>
          </a:p>
        </p:txBody>
      </p:sp>
      <p:pic>
        <p:nvPicPr>
          <p:cNvPr id="5" name="Picture 5" descr="C:\Users\alsgh\Desktop\pc-computer-with-moni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1" y="2652728"/>
            <a:ext cx="896227" cy="89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3054" y="3608661"/>
            <a:ext cx="223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작업용 서버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203.250.77.150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04615" y="1607720"/>
            <a:ext cx="0" cy="443680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아래쪽 화살표 8"/>
          <p:cNvSpPr/>
          <p:nvPr/>
        </p:nvSpPr>
        <p:spPr>
          <a:xfrm>
            <a:off x="5235244" y="2240739"/>
            <a:ext cx="405249" cy="31585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5241590" y="3160530"/>
            <a:ext cx="405249" cy="31585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5" name="Picture 4" descr="C:\Users\alsgh\Desktop\fol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15" y="4908927"/>
            <a:ext cx="639622" cy="63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34863" y="5504840"/>
            <a:ext cx="128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h</a:t>
            </a:r>
            <a:r>
              <a:rPr lang="en-US" altLang="ko-KR" b="1" dirty="0" err="1" smtClean="0"/>
              <a:t>osts.yml</a:t>
            </a:r>
            <a:endParaRPr lang="ko-KR" altLang="en-US" b="1" dirty="0"/>
          </a:p>
        </p:txBody>
      </p:sp>
      <p:pic>
        <p:nvPicPr>
          <p:cNvPr id="5122" name="Picture 2" descr="C:\Users\alsgh\Desktop\MINHO\Screenshot from 2019-08-26 22-27-1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8" t="70618" r="4811" b="27502"/>
          <a:stretch/>
        </p:blipFill>
        <p:spPr bwMode="auto">
          <a:xfrm>
            <a:off x="2780381" y="1733550"/>
            <a:ext cx="13906501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10101" y="1695450"/>
            <a:ext cx="1676400" cy="392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43799" y="1698625"/>
            <a:ext cx="1676400" cy="392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C:\Users\alsgh\Desktop\MINHO\Screenshot from 2019-08-26 22-27-1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7" t="72876" r="54945" b="25243"/>
          <a:stretch/>
        </p:blipFill>
        <p:spPr bwMode="auto">
          <a:xfrm>
            <a:off x="3386234" y="2686955"/>
            <a:ext cx="4738019" cy="2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alsgh\Desktop\MINHO\Screenshot from 2019-08-26 22-27-1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1" t="72933" r="18973" b="24867"/>
          <a:stretch/>
        </p:blipFill>
        <p:spPr bwMode="auto">
          <a:xfrm>
            <a:off x="2627867" y="3608661"/>
            <a:ext cx="6489701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아래쪽 화살표 22"/>
          <p:cNvSpPr/>
          <p:nvPr/>
        </p:nvSpPr>
        <p:spPr>
          <a:xfrm>
            <a:off x="5206215" y="4126092"/>
            <a:ext cx="405249" cy="60556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70379" y="4224736"/>
            <a:ext cx="240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Make Host Inventory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0410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2F644F-53E2-43AD-8497-7C0A799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6146" name="Picture 2" descr="C:\Users\alsgh\Desktop\MINHO\Screenshot from 2019-08-26 22-40-3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6631" r="79285" b="28761"/>
          <a:stretch/>
        </p:blipFill>
        <p:spPr bwMode="auto">
          <a:xfrm>
            <a:off x="2793547" y="209550"/>
            <a:ext cx="3002617" cy="636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lsgh\Desktop\MINHO\Screenshot from 2019-08-26 22-40-3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49652" r="85067" b="9431"/>
          <a:stretch/>
        </p:blipFill>
        <p:spPr bwMode="auto">
          <a:xfrm>
            <a:off x="6351813" y="1287690"/>
            <a:ext cx="2077811" cy="420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2333624" y="209550"/>
            <a:ext cx="0" cy="628650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C:\Users\alsgh\Desktop\fol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90" y="3004414"/>
            <a:ext cx="639622" cy="63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72438" y="3600327"/>
            <a:ext cx="128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h</a:t>
            </a:r>
            <a:r>
              <a:rPr lang="en-US" altLang="ko-KR" b="1" dirty="0" err="1" smtClean="0"/>
              <a:t>osts.yml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7391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2F644F-53E2-43AD-8497-7C0A799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11064" y="515963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192.168.205.10</a:t>
            </a:r>
            <a:endParaRPr lang="ko-KR" altLang="en-US" dirty="0"/>
          </a:p>
        </p:txBody>
      </p:sp>
      <p:pic>
        <p:nvPicPr>
          <p:cNvPr id="10" name="Picture 4" descr="C:\Users\alsgh\Desktop\pc-computer-with-moni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385" y="3026620"/>
            <a:ext cx="670410" cy="6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149240" y="3066520"/>
            <a:ext cx="56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Picture 4" descr="C:\Users\alsgh\Desktop\pc-computer-with-moni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959" y="930777"/>
            <a:ext cx="670410" cy="6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511063" y="1593492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192.168.205.11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63526" y="967016"/>
            <a:ext cx="56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Picture 4" descr="C:\Users\alsgh\Desktop\pc-computer-with-moni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959" y="1956707"/>
            <a:ext cx="670410" cy="6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511063" y="2619422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192.168.205.12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63526" y="1992946"/>
            <a:ext cx="56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7414" y="3693403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192.168.205.14</a:t>
            </a:r>
            <a:endParaRPr lang="ko-KR" altLang="en-US" dirty="0"/>
          </a:p>
        </p:txBody>
      </p:sp>
      <p:pic>
        <p:nvPicPr>
          <p:cNvPr id="21" name="Picture 4" descr="C:\Users\alsgh\Desktop\pc-computer-with-moni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33" y="4088330"/>
            <a:ext cx="670410" cy="6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142888" y="4128230"/>
            <a:ext cx="56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11062" y="4755113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192.168.205.15</a:t>
            </a:r>
            <a:endParaRPr lang="ko-KR" altLang="en-US" dirty="0"/>
          </a:p>
        </p:txBody>
      </p:sp>
      <p:pic>
        <p:nvPicPr>
          <p:cNvPr id="24" name="Picture 4" descr="C:\Users\alsgh\Desktop\pc-computer-with-moni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297" y="5157239"/>
            <a:ext cx="670410" cy="6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159152" y="5197139"/>
            <a:ext cx="56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27326" y="5824022"/>
            <a:ext cx="170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192.168.205.16</a:t>
            </a:r>
            <a:endParaRPr lang="ko-KR" altLang="en-US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2139396" y="700629"/>
            <a:ext cx="0" cy="530805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139396" y="711914"/>
            <a:ext cx="37166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151831" y="1797414"/>
            <a:ext cx="37166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145604" y="2808266"/>
            <a:ext cx="37166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148708" y="3865773"/>
            <a:ext cx="37166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2151812" y="4941942"/>
            <a:ext cx="37166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136254" y="6008780"/>
            <a:ext cx="37166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5" descr="C:\Users\alsgh\Desktop\pc-computer-with-moni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25" y="1193938"/>
            <a:ext cx="1127648" cy="112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연결선 34"/>
          <p:cNvCxnSpPr/>
          <p:nvPr/>
        </p:nvCxnSpPr>
        <p:spPr>
          <a:xfrm>
            <a:off x="1514173" y="1804483"/>
            <a:ext cx="63765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-174595" y="2321586"/>
            <a:ext cx="223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VM Host</a:t>
            </a:r>
          </a:p>
          <a:p>
            <a:pPr algn="ctr"/>
            <a:r>
              <a:rPr lang="en-US" altLang="ko-KR" dirty="0" smtClean="0"/>
              <a:t>203.250.77.140</a:t>
            </a:r>
            <a:endParaRPr lang="ko-KR" altLang="en-US" dirty="0"/>
          </a:p>
        </p:txBody>
      </p:sp>
      <p:pic>
        <p:nvPicPr>
          <p:cNvPr id="7171" name="Picture 3" descr="C:\Users\alsgh\Desktop\MINHO\Screenshot from 2019-08-26 22-51-46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9" t="19368" r="38934" b="41677"/>
          <a:stretch/>
        </p:blipFill>
        <p:spPr bwMode="auto">
          <a:xfrm>
            <a:off x="4251351" y="985337"/>
            <a:ext cx="4765376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97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6052</TotalTime>
  <Words>461</Words>
  <Application>Microsoft Office PowerPoint</Application>
  <PresentationFormat>화면 슬라이드 쇼(4:3)</PresentationFormat>
  <Paragraphs>164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맑은 고딕</vt:lpstr>
      <vt:lpstr>10X10 Bold</vt:lpstr>
      <vt:lpstr>10X10</vt:lpstr>
      <vt:lpstr>Arial</vt:lpstr>
      <vt:lpstr>Calibri Light</vt:lpstr>
      <vt:lpstr>Calibri</vt:lpstr>
      <vt:lpstr>Wingdings</vt:lpstr>
      <vt:lpstr>Adobe 고딕 Std B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yebi1</dc:creator>
  <cp:lastModifiedBy>pslab</cp:lastModifiedBy>
  <cp:revision>243</cp:revision>
  <dcterms:created xsi:type="dcterms:W3CDTF">2016-01-11T04:43:00Z</dcterms:created>
  <dcterms:modified xsi:type="dcterms:W3CDTF">2021-04-27T13:50:06Z</dcterms:modified>
</cp:coreProperties>
</file>